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5" r:id="rId4"/>
    <p:sldId id="257" r:id="rId5"/>
    <p:sldId id="258" r:id="rId6"/>
    <p:sldId id="259" r:id="rId7"/>
    <p:sldId id="260" r:id="rId8"/>
    <p:sldId id="261" r:id="rId9"/>
    <p:sldId id="262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5" d="100"/>
          <a:sy n="75" d="100"/>
        </p:scale>
        <p:origin x="-192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x-none" smtClean="0"/>
              <a:t>Clic para editar título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Arrastre la imagen al marcador de posición o haga clic en el icono para agregar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imágenes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x-none" smtClean="0"/>
              <a:t>Clic para editar título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‹Nr.›</a:t>
            </a:fld>
            <a:endParaRPr lang="en-US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x-none" smtClean="0"/>
              <a:t>Arrastre la imagen al marcador de posición o haga clic en el icono para agregar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x-none" smtClean="0"/>
              <a:t>Arrastre la imagen al marcador de posición o haga clic en el icono para agregar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x-none" smtClean="0"/>
              <a:t>Clic para editar título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a de título con image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x-none" smtClean="0"/>
              <a:t>Clic para editar título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Haga clic para modificar el estilo de subtítulo del patrón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x-none" smtClean="0"/>
              <a:t>Arrastre la imagen al marcador de posición o haga clic en el icono para agregar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x-none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x-none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 para editar título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CEC41E-48BD-4881-B6FF-D82EEBBCD904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9A5F39-4CE7-434C-A5CB-50A363451602}" type="slidenum">
              <a:rPr lang="en-US" smtClean="0"/>
              <a:t>‹Nr.›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x-none" smtClean="0"/>
              <a:t>Clic para editar título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ts val="60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03CEC41E-48BD-4881-B6FF-D82EEBBCD904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9A5F39-4CE7-434C-A5CB-50A363451602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x-none" smtClean="0"/>
              <a:t>Clic para editar título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Haga clic para modificar el estilo de texto del patrón</a:t>
            </a:r>
          </a:p>
          <a:p>
            <a:pPr lvl="1"/>
            <a:r>
              <a:rPr lang="x-none" smtClean="0"/>
              <a:t>Segundo nivel</a:t>
            </a:r>
          </a:p>
          <a:p>
            <a:pPr lvl="2"/>
            <a:r>
              <a:rPr lang="x-none" smtClean="0"/>
              <a:t>Tercer nivel</a:t>
            </a:r>
          </a:p>
          <a:p>
            <a:pPr lvl="3"/>
            <a:r>
              <a:rPr lang="x-none" smtClean="0"/>
              <a:t>Cuarto nivel</a:t>
            </a:r>
          </a:p>
          <a:p>
            <a:pPr lvl="4"/>
            <a:r>
              <a:rPr lang="x-none" smtClean="0"/>
              <a:t>Quinto nivel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3CEC41E-48BD-4881-B6FF-D82EEBBCD904}" type="datetimeFigureOut">
              <a:rPr lang="en-US" smtClean="0"/>
              <a:t>10/24/16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459A5F39-4CE7-434C-A5CB-50A363451602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 smtClean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Font typeface="Wingdings 2" pitchFamily="18" charset="2"/>
        <a:buChar char=""/>
        <a:defRPr lang="en-US" sz="1800" kern="1200" dirty="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98400" y="2750824"/>
            <a:ext cx="7196328" cy="1470025"/>
          </a:xfrm>
        </p:spPr>
        <p:txBody>
          <a:bodyPr/>
          <a:lstStyle/>
          <a:p>
            <a:r>
              <a:rPr lang="es-ES" dirty="0" smtClean="0"/>
              <a:t>Medio Ambiente En Colombia</a:t>
            </a:r>
            <a:endParaRPr lang="es-ES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493776" y="4884036"/>
            <a:ext cx="7196328" cy="1361316"/>
          </a:xfrm>
        </p:spPr>
        <p:txBody>
          <a:bodyPr/>
          <a:lstStyle/>
          <a:p>
            <a:r>
              <a:rPr lang="es-ES" dirty="0" smtClean="0"/>
              <a:t>Juan Felipe Medina</a:t>
            </a:r>
          </a:p>
          <a:p>
            <a:r>
              <a:rPr lang="es-ES" dirty="0" smtClean="0"/>
              <a:t>Gabriel Turbay</a:t>
            </a:r>
          </a:p>
          <a:p>
            <a:r>
              <a:rPr lang="es-ES" dirty="0" smtClean="0"/>
              <a:t>Mariana Correa</a:t>
            </a:r>
          </a:p>
          <a:p>
            <a:r>
              <a:rPr lang="es-ES" dirty="0" smtClean="0"/>
              <a:t>Manuela Rada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3077" y="2083854"/>
            <a:ext cx="2987859" cy="4010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662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8065922" y="-17955504"/>
            <a:ext cx="26753702" cy="35911007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Gracias!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477497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Biodiversidad De Colombia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917" y="1712683"/>
            <a:ext cx="7612064" cy="4182035"/>
          </a:xfrm>
        </p:spPr>
        <p:txBody>
          <a:bodyPr>
            <a:normAutofit/>
          </a:bodyPr>
          <a:lstStyle/>
          <a:p>
            <a:r>
              <a:rPr lang="en-US" sz="1800" dirty="0" smtClean="0">
                <a:effectLst/>
              </a:rPr>
              <a:t>-</a:t>
            </a:r>
            <a:r>
              <a:rPr lang="en-US" sz="1800" dirty="0">
                <a:effectLst/>
              </a:rPr>
              <a:t>Colombia </a:t>
            </a:r>
            <a:r>
              <a:rPr lang="en-US" sz="1800" dirty="0" err="1">
                <a:effectLst/>
              </a:rPr>
              <a:t>tiene</a:t>
            </a:r>
            <a:r>
              <a:rPr lang="en-US" sz="1800" dirty="0">
                <a:effectLst/>
              </a:rPr>
              <a:t> 56343 de </a:t>
            </a:r>
            <a:r>
              <a:rPr lang="en-US" sz="1800" dirty="0" err="1">
                <a:effectLst/>
              </a:rPr>
              <a:t>especies</a:t>
            </a:r>
            <a:endParaRPr lang="es-ES_tradnl" sz="1800" dirty="0">
              <a:effectLst/>
            </a:endParaRPr>
          </a:p>
          <a:p>
            <a:r>
              <a:rPr lang="es-CO" sz="1800" dirty="0">
                <a:effectLst/>
              </a:rPr>
              <a:t> Colombia tiene miles de especies, es un país reconocido por su biodiversidad y su colorido paisaje. Es el segundo país más biodiverso del planeta después de Brasil. Lo único malo es que muchas están en peligro de extinción. </a:t>
            </a:r>
            <a:endParaRPr lang="es-ES_tradnl" sz="1800" dirty="0">
              <a:effectLst/>
            </a:endParaRPr>
          </a:p>
        </p:txBody>
      </p:sp>
      <p:pic>
        <p:nvPicPr>
          <p:cNvPr id="5" name="Picture 4" descr="cifras-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731" y="3093223"/>
            <a:ext cx="5177925" cy="358252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989" y="3828177"/>
            <a:ext cx="3769085" cy="224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110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Marcador de contenido 4"/>
          <p:cNvPicPr>
            <a:picLocks noGrp="1" noChangeAspect="1"/>
          </p:cNvPicPr>
          <p:nvPr>
            <p:ph idx="1"/>
          </p:nvPr>
        </p:nvPicPr>
        <p:blipFill>
          <a:blip r:embed="rId2"/>
          <a:srcRect l="-64004" r="-64004"/>
          <a:stretch>
            <a:fillRect/>
          </a:stretch>
        </p:blipFill>
        <p:spPr>
          <a:xfrm>
            <a:off x="-2150533" y="0"/>
            <a:ext cx="13050837" cy="7169114"/>
          </a:xfrm>
        </p:spPr>
      </p:pic>
    </p:spTree>
    <p:extLst>
      <p:ext uri="{BB962C8B-B14F-4D97-AF65-F5344CB8AC3E}">
        <p14:creationId xmlns:p14="http://schemas.microsoft.com/office/powerpoint/2010/main" val="11447907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7531" y="146521"/>
            <a:ext cx="7612063" cy="1280888"/>
          </a:xfrm>
        </p:spPr>
        <p:txBody>
          <a:bodyPr/>
          <a:lstStyle/>
          <a:p>
            <a:r>
              <a:rPr lang="es-ES" dirty="0" smtClean="0"/>
              <a:t>Formas de </a:t>
            </a:r>
            <a:r>
              <a:rPr lang="es-ES" dirty="0"/>
              <a:t>deterioro ambiental </a:t>
            </a:r>
            <a:r>
              <a:rPr lang="es-ES" dirty="0" smtClean="0"/>
              <a:t>en Colombia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46485" y="1712683"/>
            <a:ext cx="7612064" cy="4182035"/>
          </a:xfrm>
        </p:spPr>
        <p:txBody>
          <a:bodyPr>
            <a:normAutofit/>
          </a:bodyPr>
          <a:lstStyle/>
          <a:p>
            <a:r>
              <a:rPr lang="es-ES" sz="2000" b="1" dirty="0"/>
              <a:t>E</a:t>
            </a:r>
            <a:r>
              <a:rPr lang="es-ES" sz="2000" dirty="0"/>
              <a:t>l deterioro del ambiente está directamente relacionado con la forma en que un país desarrolla sus actividades económicas y con los procedimientos que emplea para explotar sus recursos naturales</a:t>
            </a:r>
            <a:r>
              <a:rPr lang="es-ES" sz="2000" dirty="0" smtClean="0"/>
              <a:t>.</a:t>
            </a:r>
          </a:p>
          <a:p>
            <a:r>
              <a:rPr lang="es-ES" sz="2000" dirty="0" smtClean="0"/>
              <a:t>Es normal cortar arboles para madera, papel y recursos. Pero algunas </a:t>
            </a:r>
            <a:r>
              <a:rPr lang="es-ES" sz="2000" dirty="0" err="1" smtClean="0"/>
              <a:t>compañias</a:t>
            </a:r>
            <a:r>
              <a:rPr lang="es-ES" sz="2000" dirty="0"/>
              <a:t> </a:t>
            </a:r>
            <a:r>
              <a:rPr lang="es-ES" sz="2000" dirty="0" smtClean="0"/>
              <a:t>no saben cuando parar y terminan desforestando </a:t>
            </a:r>
            <a:r>
              <a:rPr lang="es-ES" sz="2000" dirty="0" err="1" smtClean="0"/>
              <a:t>areas</a:t>
            </a:r>
            <a:r>
              <a:rPr lang="es-ES" sz="2000" dirty="0" smtClean="0"/>
              <a:t> enormes, por ejemplo el amazonas, aunque aun hay mucha </a:t>
            </a:r>
            <a:r>
              <a:rPr lang="es-ES" sz="2000" dirty="0" err="1" smtClean="0"/>
              <a:t>area</a:t>
            </a:r>
            <a:r>
              <a:rPr lang="es-ES" sz="2000" dirty="0" smtClean="0"/>
              <a:t> que no esta tocada con miles de especies.</a:t>
            </a:r>
            <a:endParaRPr lang="es-ES" sz="2000" dirty="0"/>
          </a:p>
        </p:txBody>
      </p:sp>
      <p:pic>
        <p:nvPicPr>
          <p:cNvPr id="8" name="Imagen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7420" y="4501277"/>
            <a:ext cx="3142297" cy="235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4917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Formas de </a:t>
            </a:r>
            <a:r>
              <a:rPr lang="es-ES" dirty="0"/>
              <a:t>d</a:t>
            </a:r>
            <a:r>
              <a:rPr lang="es-ES" dirty="0" smtClean="0"/>
              <a:t>eterioro </a:t>
            </a:r>
            <a:r>
              <a:rPr lang="es-ES" dirty="0"/>
              <a:t>a</a:t>
            </a:r>
            <a:r>
              <a:rPr lang="es-ES" dirty="0" smtClean="0"/>
              <a:t>mbiental </a:t>
            </a:r>
            <a:r>
              <a:rPr lang="es-ES" dirty="0"/>
              <a:t>e</a:t>
            </a:r>
            <a:r>
              <a:rPr lang="es-ES" dirty="0" smtClean="0"/>
              <a:t>n Colombia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una de las razones principales de la degradación o deterioro ambiental es la actividad </a:t>
            </a:r>
            <a:r>
              <a:rPr lang="es-ES" dirty="0" err="1" smtClean="0"/>
              <a:t>humana.La</a:t>
            </a:r>
            <a:r>
              <a:rPr lang="es-ES" dirty="0" smtClean="0"/>
              <a:t> </a:t>
            </a:r>
            <a:r>
              <a:rPr lang="es-ES" dirty="0" err="1" smtClean="0"/>
              <a:t>utilizacion</a:t>
            </a:r>
            <a:r>
              <a:rPr lang="es-ES" dirty="0" smtClean="0"/>
              <a:t> </a:t>
            </a:r>
            <a:r>
              <a:rPr lang="es-ES" dirty="0"/>
              <a:t>de </a:t>
            </a:r>
            <a:r>
              <a:rPr lang="es-ES" dirty="0" smtClean="0"/>
              <a:t>combustibles </a:t>
            </a:r>
            <a:r>
              <a:rPr lang="es-ES" dirty="0"/>
              <a:t>y la </a:t>
            </a:r>
            <a:r>
              <a:rPr lang="es-ES" dirty="0" err="1" smtClean="0"/>
              <a:t>deforestacion</a:t>
            </a:r>
            <a:r>
              <a:rPr lang="es-ES" dirty="0" smtClean="0"/>
              <a:t> </a:t>
            </a:r>
            <a:r>
              <a:rPr lang="es-ES" dirty="0"/>
              <a:t>se encuentran entre las </a:t>
            </a:r>
            <a:r>
              <a:rPr lang="es-ES" dirty="0" smtClean="0"/>
              <a:t>principales formas </a:t>
            </a:r>
            <a:r>
              <a:rPr lang="es-ES" dirty="0"/>
              <a:t>de </a:t>
            </a:r>
            <a:r>
              <a:rPr lang="es-ES" dirty="0" smtClean="0"/>
              <a:t>el deterioro ambiental.</a:t>
            </a:r>
            <a:endParaRPr lang="es-ES" dirty="0"/>
          </a:p>
          <a:p>
            <a:r>
              <a:rPr lang="es-ES" dirty="0" smtClean="0"/>
              <a:t>En unos factores </a:t>
            </a:r>
            <a:r>
              <a:rPr lang="es-ES" dirty="0"/>
              <a:t>importantes encontramos la caza </a:t>
            </a:r>
            <a:r>
              <a:rPr lang="es-ES" dirty="0" smtClean="0"/>
              <a:t>de </a:t>
            </a:r>
            <a:r>
              <a:rPr lang="es-ES" dirty="0"/>
              <a:t>especies animales que </a:t>
            </a:r>
            <a:r>
              <a:rPr lang="es-ES" dirty="0" err="1" smtClean="0"/>
              <a:t>estan</a:t>
            </a:r>
            <a:r>
              <a:rPr lang="es-ES" dirty="0" smtClean="0"/>
              <a:t> en alto riesgo de desaparecer</a:t>
            </a:r>
            <a:r>
              <a:rPr lang="es-ES" dirty="0"/>
              <a:t>.</a:t>
            </a:r>
          </a:p>
          <a:p>
            <a:pPr marL="0" indent="0">
              <a:buNone/>
            </a:pP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401" y="5017662"/>
            <a:ext cx="1640057" cy="1726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7741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06303" y="5116917"/>
            <a:ext cx="2606412" cy="1741083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Causas del deterioro ambiental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4917" y="1497106"/>
            <a:ext cx="7612064" cy="4182035"/>
          </a:xfrm>
        </p:spPr>
        <p:txBody>
          <a:bodyPr>
            <a:normAutofit/>
          </a:bodyPr>
          <a:lstStyle/>
          <a:p>
            <a:r>
              <a:rPr lang="es-ES" sz="1800" b="1" dirty="0"/>
              <a:t>Son varias las causas del deterioro ambiental y van desde algunos procesos naturales hasta las diversas actividades humanas como la deforestación, la contaminación y la industrialización</a:t>
            </a:r>
            <a:r>
              <a:rPr lang="es-ES" sz="1800" b="1" dirty="0" smtClean="0"/>
              <a:t>.</a:t>
            </a:r>
            <a:endParaRPr lang="es-ES" sz="1800" dirty="0"/>
          </a:p>
          <a:p>
            <a:r>
              <a:rPr lang="es-ES" sz="1800" b="1" dirty="0"/>
              <a:t>Por supuesto, una de las razones principales de la degradación o deterioro ambiental es la actividad humana.</a:t>
            </a:r>
            <a:endParaRPr lang="es-ES" sz="1800" dirty="0"/>
          </a:p>
          <a:p>
            <a:r>
              <a:rPr lang="es-ES" sz="1800" b="1" dirty="0"/>
              <a:t>La utilización desenfrenada de combustibles fósiles y la deforestación se encuentran entre las principales causas de esta degradación.</a:t>
            </a:r>
            <a:endParaRPr lang="es-ES" sz="1800" dirty="0"/>
          </a:p>
          <a:p>
            <a:r>
              <a:rPr lang="es-ES" sz="1800" b="1" dirty="0"/>
              <a:t>Entre otros factores importantes encontramos la caza indiscriminada de especies animales que tienen alto riesgo de desaparecer</a:t>
            </a:r>
            <a:r>
              <a:rPr lang="es-ES" sz="1800" b="1" dirty="0" smtClean="0"/>
              <a:t>.</a:t>
            </a:r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42896371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Causas políticas y económicas 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0" y="1676187"/>
            <a:ext cx="7612064" cy="4182035"/>
          </a:xfrm>
        </p:spPr>
        <p:txBody>
          <a:bodyPr>
            <a:normAutofit/>
          </a:bodyPr>
          <a:lstStyle/>
          <a:p>
            <a:r>
              <a:rPr lang="es-ES" sz="1800" b="1" dirty="0"/>
              <a:t>Económico </a:t>
            </a:r>
            <a:endParaRPr lang="es-ES" sz="1800" dirty="0"/>
          </a:p>
          <a:p>
            <a:r>
              <a:rPr lang="es-ES" sz="1800" b="1" dirty="0"/>
              <a:t>Nuestro país a entrado en el cambio del desarrollo, y de este desarrollo ha salido el Progreso económico el cual a señalado el crecimiento industrial</a:t>
            </a:r>
            <a:r>
              <a:rPr lang="es-ES" sz="1800" b="1" dirty="0" smtClean="0"/>
              <a:t>, ciudades </a:t>
            </a:r>
            <a:r>
              <a:rPr lang="es-ES" sz="1800" b="1" dirty="0"/>
              <a:t>y poblaciones. Esto ha generado un gran impacto en el medio ambiente que comienza evidenciarse en una gran escala </a:t>
            </a:r>
            <a:endParaRPr lang="es-ES" sz="1800" dirty="0" smtClean="0"/>
          </a:p>
          <a:p>
            <a:r>
              <a:rPr lang="es-ES" sz="1800" b="1" dirty="0" smtClean="0"/>
              <a:t>Político</a:t>
            </a:r>
            <a:r>
              <a:rPr lang="es-ES" sz="1800" b="1" dirty="0"/>
              <a:t> </a:t>
            </a:r>
            <a:endParaRPr lang="es-ES" sz="1800" dirty="0"/>
          </a:p>
          <a:p>
            <a:r>
              <a:rPr lang="es-ES" sz="1800" b="1" dirty="0"/>
              <a:t>Respecto al deterioro ambiental en la área político, simboliza que muchos de los proyectos llevados a cabo durante el proceso político, no cumplen con la mayoría de los requisitos y esto lentamente va deteriorando al medio ambiente porque al no seguir un prototipo entonces este proceso se va deteriorando </a:t>
            </a:r>
            <a:endParaRPr lang="es-ES" sz="1800" dirty="0"/>
          </a:p>
        </p:txBody>
      </p:sp>
    </p:spTree>
    <p:extLst>
      <p:ext uri="{BB962C8B-B14F-4D97-AF65-F5344CB8AC3E}">
        <p14:creationId xmlns:p14="http://schemas.microsoft.com/office/powerpoint/2010/main" val="37872062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400" dirty="0"/>
              <a:t>Causas sociales del deterioro ambiental en </a:t>
            </a:r>
            <a:r>
              <a:rPr lang="es-ES" sz="4400" dirty="0" smtClean="0"/>
              <a:t>Colombia</a:t>
            </a:r>
            <a:endParaRPr lang="es-ES" sz="44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/>
              <a:t>1. Industrias de productos como alimentos o cemento aumentan su producción y empiezan a producir residuos que dañan o deterioran la naturaleza en Colombia</a:t>
            </a:r>
            <a:r>
              <a:rPr lang="es-ES" dirty="0" smtClean="0"/>
              <a:t>.</a:t>
            </a:r>
            <a:endParaRPr lang="es-ES" dirty="0"/>
          </a:p>
          <a:p>
            <a:r>
              <a:rPr lang="es-ES" dirty="0"/>
              <a:t>2. Cultivos ilícitos se han aumentado en selvas </a:t>
            </a:r>
            <a:r>
              <a:rPr lang="es-ES" dirty="0" smtClean="0"/>
              <a:t>o </a:t>
            </a:r>
            <a:r>
              <a:rPr lang="es-ES" dirty="0"/>
              <a:t>en reservas naturales que afectan el ambiente</a:t>
            </a:r>
            <a:r>
              <a:rPr lang="es-ES" dirty="0" smtClean="0"/>
              <a:t>.</a:t>
            </a:r>
            <a:endParaRPr lang="es-ES" dirty="0"/>
          </a:p>
          <a:p>
            <a:r>
              <a:rPr lang="es-ES" dirty="0"/>
              <a:t>3. El crecimiento de zona urbana como construcción de vías u obras públicas requiere procesos con efecto de deterioro ambiental en Colombia, como la tala de árboles</a:t>
            </a:r>
            <a:r>
              <a:rPr lang="es-ES" dirty="0" smtClean="0"/>
              <a:t>.</a:t>
            </a:r>
            <a:endParaRPr lang="es-ES" dirty="0"/>
          </a:p>
          <a:p>
            <a:r>
              <a:rPr lang="es-ES" dirty="0"/>
              <a:t>4. El desarrollo habitacional como industrial traen consigo los desechos que se tiran a ´cursos de agua´ contaminando el agua de consumo. </a:t>
            </a:r>
          </a:p>
          <a:p>
            <a:r>
              <a:rPr lang="es-ES" dirty="0"/>
              <a:t>5. Otras causas de deterioro ambiental son la deforestación y la utilización de combustibles fósiles. </a:t>
            </a:r>
          </a:p>
        </p:txBody>
      </p:sp>
    </p:spTree>
    <p:extLst>
      <p:ext uri="{BB962C8B-B14F-4D97-AF65-F5344CB8AC3E}">
        <p14:creationId xmlns:p14="http://schemas.microsoft.com/office/powerpoint/2010/main" val="11611342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Causas culturales de deterioro </a:t>
            </a:r>
            <a:r>
              <a:rPr lang="es-ES" dirty="0" smtClean="0"/>
              <a:t>ambiental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25956" y="1611732"/>
            <a:ext cx="7612064" cy="4182035"/>
          </a:xfrm>
        </p:spPr>
        <p:txBody>
          <a:bodyPr/>
          <a:lstStyle/>
          <a:p>
            <a:r>
              <a:rPr lang="es-ES" dirty="0" smtClean="0"/>
              <a:t>1</a:t>
            </a:r>
            <a:r>
              <a:rPr lang="es-ES" dirty="0"/>
              <a:t>. Hay muy escasa educación ambiental en Colombia.</a:t>
            </a:r>
          </a:p>
          <a:p>
            <a:r>
              <a:rPr lang="es-ES" dirty="0"/>
              <a:t>2. Falta de morales y de educar a los niños desde chiquitos como cuidar el medio ambiente.</a:t>
            </a:r>
          </a:p>
          <a:p>
            <a:r>
              <a:rPr lang="es-ES" dirty="0"/>
              <a:t>3. Por costumbre los Colombianos no están cuidando muy bien el planeta. </a:t>
            </a:r>
          </a:p>
          <a:p>
            <a:endParaRPr lang="es-ES" dirty="0"/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0685" y="4003086"/>
            <a:ext cx="3806552" cy="2854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07492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Há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Book Antiqua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Hábitat.thmx</Template>
  <TotalTime>15802</TotalTime>
  <Words>450</Words>
  <Application>Microsoft Macintosh PowerPoint</Application>
  <PresentationFormat>Presentación en pantalla (4:3)</PresentationFormat>
  <Paragraphs>35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10</vt:i4>
      </vt:variant>
    </vt:vector>
  </HeadingPairs>
  <TitlesOfParts>
    <vt:vector size="11" baseType="lpstr">
      <vt:lpstr>Hábitat</vt:lpstr>
      <vt:lpstr>Medio Ambiente En Colombia</vt:lpstr>
      <vt:lpstr>Biodiversidad De Colombia</vt:lpstr>
      <vt:lpstr>Presentación de PowerPoint</vt:lpstr>
      <vt:lpstr>Formas de deterioro ambiental en Colombia</vt:lpstr>
      <vt:lpstr>Formas de deterioro ambiental en Colombia</vt:lpstr>
      <vt:lpstr>Causas del deterioro ambiental</vt:lpstr>
      <vt:lpstr>Causas políticas y económicas  </vt:lpstr>
      <vt:lpstr>Causas sociales del deterioro ambiental en Colombia</vt:lpstr>
      <vt:lpstr>Causas culturales de deterioro ambiental</vt:lpstr>
      <vt:lpstr>Gracias!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Medio Ambiente En Colombia</dc:title>
  <dc:creator>Juan Felipe Medina</dc:creator>
  <cp:lastModifiedBy>Juan Felipe Medina</cp:lastModifiedBy>
  <cp:revision>12</cp:revision>
  <dcterms:created xsi:type="dcterms:W3CDTF">2016-09-22T14:44:43Z</dcterms:created>
  <dcterms:modified xsi:type="dcterms:W3CDTF">2016-10-24T16:53:50Z</dcterms:modified>
</cp:coreProperties>
</file>